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5800725" cy="9094788"/>
  <p:custDataLst>
    <p:tags r:id="rId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0" hangingPunct="1">
      <a:defRPr sz="9300" kern="1200">
        <a:solidFill>
          <a:schemeClr val="tx1"/>
        </a:solidFill>
        <a:latin typeface="Arial"/>
        <a:ea typeface="+mn-ea"/>
        <a:cs typeface="+mn-cs"/>
      </a:defRPr>
    </a:lvl6pPr>
    <a:lvl7pPr marL="2743200" algn="l" defTabSz="914400" rtl="0" eaLnBrk="1" latinLnBrk="0" hangingPunct="1">
      <a:defRPr sz="9300" kern="1200">
        <a:solidFill>
          <a:schemeClr val="tx1"/>
        </a:solidFill>
        <a:latin typeface="Arial"/>
        <a:ea typeface="+mn-ea"/>
        <a:cs typeface="+mn-cs"/>
      </a:defRPr>
    </a:lvl7pPr>
    <a:lvl8pPr marL="3200400" algn="l" defTabSz="914400" rtl="0" eaLnBrk="1" latinLnBrk="0" hangingPunct="1">
      <a:defRPr sz="9300" kern="1200">
        <a:solidFill>
          <a:schemeClr val="tx1"/>
        </a:solidFill>
        <a:latin typeface="Arial"/>
        <a:ea typeface="+mn-ea"/>
        <a:cs typeface="+mn-cs"/>
      </a:defRPr>
    </a:lvl8pPr>
    <a:lvl9pPr marL="3657600" algn="l" defTabSz="914400" rtl="0" eaLnBrk="1" latinLnBrk="0" hangingPunct="1">
      <a:defRPr sz="9300" kern="1200">
        <a:solidFill>
          <a:schemeClr val="tx1"/>
        </a:solidFill>
        <a:latin typeface="Aria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8F4"/>
    <a:srgbClr val="FFCCCC"/>
    <a:srgbClr val="0066FF"/>
    <a:srgbClr val="CCECFF"/>
    <a:srgbClr val="001E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19" d="100"/>
          <a:sy n="19" d="100"/>
        </p:scale>
        <p:origin x="1794" y="1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defPPr>
              <a:defRPr kern="1200" smtId="4294967295"/>
            </a:defPPr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E9E44D62-E9B9-4A1F-9D60-78A1B8BD2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2747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defPPr>
              <a:defRPr kern="1200" smtId="4294967295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D772C493-C7EB-4BEF-9EB3-C72AA1A17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92216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defPPr>
              <a:defRPr kern="1200" smtId="4294967295"/>
            </a:defPPr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defPPr>
              <a:defRPr kern="1200" smtId="4294967295"/>
            </a:defPPr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3239EF23-2AC5-4B50-8C9E-5F8D49668A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2582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5" y="7680325"/>
            <a:ext cx="19675475" cy="21724938"/>
          </a:xfrm>
        </p:spPr>
        <p:txBody>
          <a:bodyPr/>
          <a:lstStyle>
            <a:defPPr>
              <a:defRPr kern="1200" smtId="4294967295"/>
            </a:defPPr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7680325"/>
            <a:ext cx="19675475" cy="21724938"/>
          </a:xfrm>
        </p:spPr>
        <p:txBody>
          <a:bodyPr/>
          <a:lstStyle>
            <a:defPPr>
              <a:defRPr kern="1200" smtId="4294967295"/>
            </a:defPPr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0BBD8762-0F6F-41F2-8E1E-C5EF6CE7F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39722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defPPr>
              <a:defRPr kern="1200" smtId="4294967295"/>
            </a:defPPr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2"/>
          </a:xfrm>
        </p:spPr>
        <p:txBody>
          <a:bodyPr/>
          <a:lstStyle>
            <a:defPPr>
              <a:defRPr kern="1200" smtId="4294967295"/>
            </a:defPPr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8" cy="3070225"/>
          </a:xfrm>
        </p:spPr>
        <p:txBody>
          <a:bodyPr anchor="b"/>
          <a:lstStyle>
            <a:defPPr>
              <a:defRPr kern="1200" smtId="4294967295"/>
            </a:defPPr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8" cy="18965862"/>
          </a:xfrm>
        </p:spPr>
        <p:txBody>
          <a:bodyPr/>
          <a:lstStyle>
            <a:defPPr>
              <a:defRPr kern="1200" smtId="4294967295"/>
            </a:defPPr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C245EB89-E1F0-4213-BFCF-D6A06A13C4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5668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F9249905-9305-4041-8B60-8DE0824E8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81219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97C76933-D99D-4DC1-BD09-1072CC92B2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9367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defPPr>
              <a:defRPr kern="1200" smtId="4294967295"/>
            </a:defPPr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defPPr>
              <a:defRPr kern="1200" smtId="4294967295"/>
            </a:defPPr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defPPr>
              <a:defRPr kern="1200" smtId="4294967295"/>
            </a:defPPr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EF6A5529-8465-4E7D-9DB8-D374C51CD7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111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2"/>
            <a:ext cx="26335038" cy="2720975"/>
          </a:xfrm>
        </p:spPr>
        <p:txBody>
          <a:bodyPr anchor="b"/>
          <a:lstStyle>
            <a:defPPr>
              <a:defRPr kern="1200" smtId="4294967295"/>
            </a:defPPr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8" cy="19750088"/>
          </a:xfrm>
        </p:spPr>
        <p:txBody>
          <a:bodyPr/>
          <a:lstStyle>
            <a:defPPr>
              <a:defRPr kern="1200" smtId="4294967295"/>
            </a:defPPr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8" cy="3862387"/>
          </a:xfrm>
        </p:spPr>
        <p:txBody>
          <a:bodyPr/>
          <a:lstStyle>
            <a:defPPr>
              <a:defRPr kern="1200" smtId="4294967295"/>
            </a:defPPr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3C022C6C-C3BF-4CE1-8842-0AC5970173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81050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defPPr>
              <a:defRPr kern="1200" smtId="4294967295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8A277C51-0625-40F0-8A02-D153CC2D70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5903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38" y="1317625"/>
            <a:ext cx="9875837" cy="28087638"/>
          </a:xfrm>
        </p:spPr>
        <p:txBody>
          <a:bodyPr vert="eaVert"/>
          <a:lstStyle>
            <a:defPPr>
              <a:defRPr kern="1200" smtId="4294967295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2" cy="28087638"/>
          </a:xfrm>
        </p:spPr>
        <p:txBody>
          <a:bodyPr vert="eaVert"/>
          <a:lstStyle>
            <a:defPPr>
              <a:defRPr kern="1200" smtId="4294967295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defPPr>
              <a:defRPr kern="1200" smtId="4294967295"/>
            </a:defPPr>
            <a:lvl1pPr>
              <a:defRPr/>
            </a:lvl1pPr>
          </a:lstStyle>
          <a:p>
            <a:pPr>
              <a:defRPr/>
            </a:pPr>
            <a:fld id="{6C9A1A37-7051-412A-8F35-8483CD8F4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170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3925" y="1317625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8" tIns="235129" rIns="470258" bIns="235129" anchor="ctr" anchorCtr="0" compatLnSpc="1">
            <a:prstTxWarp prst="textNoShape">
              <a:avLst/>
            </a:prstTxWarp>
          </a:bodyPr>
          <a:lstStyle>
            <a:defPPr>
              <a:defRPr kern="1200" smtId="4294967295"/>
            </a:def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3925" y="7680325"/>
            <a:ext cx="39503350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8" tIns="235129" rIns="470258" bIns="235129" anchor="t" anchorCtr="0" compatLnSpc="1">
            <a:prstTxWarp prst="textNoShape">
              <a:avLst/>
            </a:prstTxWarp>
          </a:bodyPr>
          <a:lstStyle>
            <a:defPPr>
              <a:defRPr kern="1200" smtId="4294967295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3925" y="29976762"/>
            <a:ext cx="102425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8" tIns="235129" rIns="470258" bIns="235129" anchor="t" anchorCtr="0" compatLnSpc="1">
            <a:prstTxWarp prst="textNoShape">
              <a:avLst/>
            </a:prstTxWarp>
          </a:bodyPr>
          <a:lstStyle>
            <a:defPPr>
              <a:defRPr kern="1200" smtId="4294967295"/>
            </a:defPPr>
            <a:lvl1pPr defTabSz="4702175">
              <a:defRPr sz="7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76762"/>
            <a:ext cx="139001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8" tIns="235129" rIns="470258" bIns="235129" anchor="t" anchorCtr="0" compatLnSpc="1">
            <a:prstTxWarp prst="textNoShape">
              <a:avLst/>
            </a:prstTxWarp>
          </a:bodyPr>
          <a:lstStyle>
            <a:defPPr>
              <a:defRPr kern="1200" smtId="4294967295"/>
            </a:defPPr>
            <a:lvl1pPr algn="ctr" defTabSz="4702175">
              <a:defRPr sz="7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76762"/>
            <a:ext cx="102425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70258" tIns="235129" rIns="470258" bIns="235129" anchor="t" anchorCtr="0" compatLnSpc="1">
            <a:prstTxWarp prst="textNoShape">
              <a:avLst/>
            </a:prstTxWarp>
          </a:bodyPr>
          <a:lstStyle>
            <a:defPPr>
              <a:defRPr kern="1200" smtId="4294967295"/>
            </a:defPPr>
            <a:lvl1pPr algn="r" defTabSz="4702175">
              <a:defRPr sz="7200" smtClean="0">
                <a:latin typeface="Arial" pitchFamily="34" charset="0"/>
              </a:defRPr>
            </a:lvl1pPr>
          </a:lstStyle>
          <a:p>
            <a:pPr>
              <a:defRPr/>
            </a:pPr>
            <a:fld id="{25043CB6-A91D-4176-912B-555F54C38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New picture"/>
          <p:cNvPicPr/>
          <p:nvPr/>
        </p:nvPicPr>
        <p:blipFill dpi="0">
          <a:blip r:embed="rId13"/>
          <a:stretch>
            <a:fillRect/>
          </a:stretch>
        </p:blipFill>
        <p:spPr>
          <a:xfrm rot="16200000">
            <a:off x="-11506200" y="16459200"/>
            <a:ext cx="14274800" cy="4368800"/>
          </a:xfrm>
          <a:prstGeom prst="rect">
            <a:avLst/>
          </a:prstGeom>
        </p:spPr>
      </p:pic>
      <p:pic>
        <p:nvPicPr>
          <p:cNvPr id="1032" name="New picture"/>
          <p:cNvPicPr/>
          <p:nvPr/>
        </p:nvPicPr>
        <p:blipFill dpi="0">
          <a:blip r:embed="rId13"/>
          <a:stretch>
            <a:fillRect/>
          </a:stretch>
        </p:blipFill>
        <p:spPr>
          <a:xfrm rot="5400000">
            <a:off x="41122600" y="16459200"/>
            <a:ext cx="14274800" cy="4368800"/>
          </a:xfrm>
          <a:prstGeom prst="rect">
            <a:avLst/>
          </a:prstGeom>
        </p:spPr>
      </p:pic>
      <p:pic>
        <p:nvPicPr>
          <p:cNvPr id="1033" name="New picture"/>
          <p:cNvPicPr/>
          <p:nvPr/>
        </p:nvPicPr>
        <p:blipFill dpi="0">
          <a:blip r:embed="rId14"/>
          <a:stretch>
            <a:fillRect/>
          </a:stretch>
        </p:blipFill>
        <p:spPr>
          <a:xfrm>
            <a:off x="6661150" y="33426400"/>
            <a:ext cx="30568900" cy="1549400"/>
          </a:xfrm>
          <a:prstGeom prst="rect">
            <a:avLst/>
          </a:prstGeom>
        </p:spPr>
      </p:pic>
      <p:sp>
        <p:nvSpPr>
          <p:cNvPr id="1034" name="New shape"/>
          <p:cNvSpPr/>
          <p:nvPr/>
        </p:nvSpPr>
        <p:spPr>
          <a:xfrm>
            <a:off x="6661150" y="33997900"/>
            <a:ext cx="21945600" cy="127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kern="1200" smtId="4294967295"/>
            </a:defPPr>
          </a:lstStyle>
          <a:p>
            <a:pPr algn="l"/>
            <a:r>
              <a:rPr sz="4880">
                <a:solidFill>
                  <a:srgbClr val="808080"/>
                </a:solidFill>
              </a:rPr>
              <a:t>Template ID: bluediamonds  Size: 48x36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defPPr>
        <a:defRPr kern="1200" smtId="4294967295"/>
      </a:defPPr>
      <a:lvl1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2pPr>
      <a:lvl3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3pPr>
      <a:lvl4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4pPr>
      <a:lvl5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5pPr>
      <a:lvl6pPr marL="4572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6pPr>
      <a:lvl7pPr marL="9144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7pPr>
      <a:lvl8pPr marL="13716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8pPr>
      <a:lvl9pPr marL="18288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34" charset="0"/>
        </a:defRPr>
      </a:lvl9pPr>
    </p:titleStyle>
    <p:bodyStyle>
      <a:defPPr>
        <a:defRPr kern="1200" smtId="4294967295"/>
      </a:defPPr>
      <a:lvl1pPr marL="1763713" indent="-1763713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6500">
          <a:solidFill>
            <a:schemeClr val="tx1"/>
          </a:solidFill>
          <a:latin typeface="+mn-lt"/>
          <a:ea typeface="+mn-ea"/>
          <a:cs typeface="+mn-cs"/>
        </a:defRPr>
      </a:lvl1pPr>
      <a:lvl2pPr marL="3821113" indent="-1470025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4400">
          <a:solidFill>
            <a:schemeClr val="tx1"/>
          </a:solidFill>
          <a:latin typeface="+mn-lt"/>
        </a:defRPr>
      </a:lvl2pPr>
      <a:lvl3pPr marL="5878513" indent="-1176338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2300">
          <a:solidFill>
            <a:schemeClr val="tx1"/>
          </a:solidFill>
          <a:latin typeface="+mn-lt"/>
        </a:defRPr>
      </a:lvl3pPr>
      <a:lvl4pPr marL="8229600" indent="-1176338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0300">
          <a:solidFill>
            <a:schemeClr val="tx1"/>
          </a:solidFill>
          <a:latin typeface="+mn-lt"/>
        </a:defRPr>
      </a:lvl4pPr>
      <a:lvl5pPr marL="10580688" indent="-1174750" algn="l" defTabSz="4702175" rtl="0" eaLnBrk="0" fontAlgn="base" hangingPunct="0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</a:defRPr>
      </a:lvl5pPr>
      <a:lvl6pPr marL="110378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</a:defRPr>
      </a:lvl6pPr>
      <a:lvl7pPr marL="114950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</a:defRPr>
      </a:lvl7pPr>
      <a:lvl8pPr marL="119522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</a:defRPr>
      </a:lvl8pPr>
      <a:lvl9pPr marL="124094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chemeClr val="accent5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0" y="0"/>
            <a:ext cx="43891200" cy="408986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 anchor="ctr"/>
          <a:lstStyle>
            <a:defPPr>
              <a:defRPr kern="1200" smtId="4294967295"/>
            </a:defPPr>
          </a:lstStyle>
          <a:p>
            <a:endParaRPr lang="en-US"/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2993396" y="55441"/>
            <a:ext cx="37416796" cy="3881559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txBody>
          <a:bodyPr wrap="none" anchor="ctr"/>
          <a:lstStyle>
            <a:defPPr>
              <a:defRPr kern="1200" smtId="4294967295"/>
            </a:defPPr>
          </a:lstStyle>
          <a:p>
            <a:endParaRPr 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765550" y="0"/>
            <a:ext cx="30820285" cy="3886200"/>
          </a:xfrm>
          <a:prstGeom prst="rect">
            <a:avLst/>
          </a:prstGeom>
          <a:noFill/>
          <a:ln>
            <a:noFill/>
          </a:ln>
        </p:spPr>
        <p:txBody>
          <a:bodyPr lIns="137160" tIns="68580" rIns="137160" bIns="68580" anchor="ctr"/>
          <a:lstStyle>
            <a:defPPr>
              <a:defRPr kern="1200" smtId="4294967295"/>
            </a:defPPr>
          </a:lstStyle>
          <a:p>
            <a:pPr defTabSz="4703763" eaLnBrk="0" hangingPunct="0">
              <a:defRPr/>
            </a:pPr>
            <a:r>
              <a:rPr lang="en-US" sz="9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Your Poster Title Goes Here</a:t>
            </a:r>
            <a:endParaRPr lang="en-US" sz="8200" dirty="0">
              <a:solidFill>
                <a:srgbClr val="001E78"/>
              </a:solidFill>
              <a:latin typeface="Trebuchet MS" pitchFamily="34" charset="0"/>
            </a:endParaRPr>
          </a:p>
          <a:p>
            <a:pPr defTabSz="4703763">
              <a:defRPr/>
            </a:pPr>
            <a:r>
              <a:rPr lang="en-US" sz="4200" i="1" dirty="0">
                <a:solidFill>
                  <a:schemeClr val="bg1"/>
                </a:solidFill>
                <a:latin typeface="Trebuchet MS" pitchFamily="34" charset="0"/>
              </a:rPr>
              <a:t>Your name here, and names of others</a:t>
            </a:r>
          </a:p>
          <a:p>
            <a:pPr defTabSz="4703763">
              <a:defRPr/>
            </a:pPr>
            <a:r>
              <a:rPr lang="en-US" sz="4200" i="1" dirty="0">
                <a:solidFill>
                  <a:schemeClr val="bg1"/>
                </a:solidFill>
                <a:latin typeface="Trebuchet MS" pitchFamily="34" charset="0"/>
              </a:rPr>
              <a:t>Place the name of your institution here</a:t>
            </a:r>
          </a:p>
        </p:txBody>
      </p:sp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374076" y="4310063"/>
            <a:ext cx="10358438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latin typeface="Trebuchet MS" pitchFamily="34" charset="0"/>
                <a:sym typeface="Symbol" pitchFamily="18" charset="2"/>
              </a:rPr>
              <a:t>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Abstract</a:t>
            </a:r>
          </a:p>
        </p:txBody>
      </p:sp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1059876" y="5291138"/>
            <a:ext cx="94488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60" tIns="68580" rIns="137160" bIns="68580"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you can change your font size to fit your data. In general, the larger your font, the easier it is for others to read.</a:t>
            </a:r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</p:txBody>
      </p:sp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374076" y="11757025"/>
            <a:ext cx="10358438" cy="782638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Introduction</a:t>
            </a:r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33075559" y="16197262"/>
            <a:ext cx="10358437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References</a:t>
            </a:r>
          </a:p>
        </p:txBody>
      </p:sp>
      <p:sp>
        <p:nvSpPr>
          <p:cNvPr id="2056" name="Text Box 9"/>
          <p:cNvSpPr txBox="1">
            <a:spLocks noChangeArrowheads="1"/>
          </p:cNvSpPr>
          <p:nvPr/>
        </p:nvSpPr>
        <p:spPr bwMode="auto">
          <a:xfrm>
            <a:off x="907476" y="12801600"/>
            <a:ext cx="9753600" cy="996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60" tIns="68580" rIns="137160" bIns="68580"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you can change your font size to fit your data. In general, the larger your font, the easier it is for others to read.</a:t>
            </a:r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</p:txBody>
      </p:sp>
      <p:sp>
        <p:nvSpPr>
          <p:cNvPr id="2057" name="Text Box 10"/>
          <p:cNvSpPr txBox="1">
            <a:spLocks noChangeArrowheads="1"/>
          </p:cNvSpPr>
          <p:nvPr/>
        </p:nvSpPr>
        <p:spPr bwMode="auto">
          <a:xfrm>
            <a:off x="32994597" y="17392650"/>
            <a:ext cx="10439400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37160" tIns="68580" rIns="137160" bIns="68580"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own information here. Remember, you can change the template colors to suit your own taste</a:t>
            </a:r>
          </a:p>
        </p:txBody>
      </p:sp>
      <p:sp>
        <p:nvSpPr>
          <p:cNvPr id="2059" name="Rectangle 12"/>
          <p:cNvSpPr>
            <a:spLocks noChangeArrowheads="1"/>
          </p:cNvSpPr>
          <p:nvPr/>
        </p:nvSpPr>
        <p:spPr bwMode="auto">
          <a:xfrm>
            <a:off x="22098000" y="4310063"/>
            <a:ext cx="10358438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Results</a:t>
            </a:r>
          </a:p>
        </p:txBody>
      </p:sp>
      <p:sp>
        <p:nvSpPr>
          <p:cNvPr id="2060" name="Rectangle 13"/>
          <p:cNvSpPr>
            <a:spLocks noChangeArrowheads="1"/>
          </p:cNvSpPr>
          <p:nvPr/>
        </p:nvSpPr>
        <p:spPr bwMode="auto">
          <a:xfrm>
            <a:off x="10732514" y="4310856"/>
            <a:ext cx="10358438" cy="782638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 dirty="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 dirty="0"/>
              <a:t> </a:t>
            </a:r>
            <a:r>
              <a:rPr lang="en-US" sz="5100" dirty="0">
                <a:solidFill>
                  <a:schemeClr val="bg1"/>
                </a:solidFill>
                <a:latin typeface="Trebuchet MS" pitchFamily="34" charset="0"/>
              </a:rPr>
              <a:t>Methods &amp; Materials</a:t>
            </a:r>
          </a:p>
        </p:txBody>
      </p:sp>
      <p:sp>
        <p:nvSpPr>
          <p:cNvPr id="2061" name="Text Box 14"/>
          <p:cNvSpPr txBox="1">
            <a:spLocks noChangeArrowheads="1"/>
          </p:cNvSpPr>
          <p:nvPr/>
        </p:nvSpPr>
        <p:spPr bwMode="auto">
          <a:xfrm>
            <a:off x="10880152" y="5356225"/>
            <a:ext cx="102108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 dirty="0"/>
              <a:t>Insert your text here. Remember, you can change your font size to fit your data. In general, the larger your font, the easier it is for others to read.</a:t>
            </a:r>
          </a:p>
        </p:txBody>
      </p:sp>
      <p:sp>
        <p:nvSpPr>
          <p:cNvPr id="2062" name="Rectangle 15"/>
          <p:cNvSpPr>
            <a:spLocks noChangeArrowheads="1"/>
          </p:cNvSpPr>
          <p:nvPr/>
        </p:nvSpPr>
        <p:spPr bwMode="auto">
          <a:xfrm>
            <a:off x="374076" y="26255662"/>
            <a:ext cx="10358438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Hypothesis</a:t>
            </a:r>
          </a:p>
        </p:txBody>
      </p:sp>
      <p:sp>
        <p:nvSpPr>
          <p:cNvPr id="2063" name="Text Box 16"/>
          <p:cNvSpPr txBox="1">
            <a:spLocks noChangeArrowheads="1"/>
          </p:cNvSpPr>
          <p:nvPr/>
        </p:nvSpPr>
        <p:spPr bwMode="auto">
          <a:xfrm>
            <a:off x="907476" y="27432000"/>
            <a:ext cx="9448800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you can change your font size to fit your data. In general, the larger your font, the easier it is for others to read.</a:t>
            </a:r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</p:txBody>
      </p:sp>
      <p:sp>
        <p:nvSpPr>
          <p:cNvPr id="2064" name="Rectangle 17"/>
          <p:cNvSpPr>
            <a:spLocks noChangeArrowheads="1"/>
          </p:cNvSpPr>
          <p:nvPr/>
        </p:nvSpPr>
        <p:spPr bwMode="auto">
          <a:xfrm>
            <a:off x="374076" y="21750338"/>
            <a:ext cx="10358438" cy="782637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Questions</a:t>
            </a:r>
          </a:p>
        </p:txBody>
      </p:sp>
      <p:sp>
        <p:nvSpPr>
          <p:cNvPr id="2065" name="Text Box 18"/>
          <p:cNvSpPr txBox="1">
            <a:spLocks noChangeArrowheads="1"/>
          </p:cNvSpPr>
          <p:nvPr/>
        </p:nvSpPr>
        <p:spPr bwMode="auto">
          <a:xfrm>
            <a:off x="831276" y="22794912"/>
            <a:ext cx="97536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you can change your font size to fit your data. In general, the larger your font, the easier it is for others to read</a:t>
            </a:r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endParaRPr lang="en-US" sz="3400"/>
          </a:p>
          <a:p>
            <a:pPr eaLnBrk="1" hangingPunct="1"/>
            <a:r>
              <a:rPr lang="en-US" sz="3400"/>
              <a:t>.</a:t>
            </a:r>
          </a:p>
        </p:txBody>
      </p:sp>
      <p:sp>
        <p:nvSpPr>
          <p:cNvPr id="2066" name="Rectangle 19"/>
          <p:cNvSpPr>
            <a:spLocks noChangeArrowheads="1"/>
          </p:cNvSpPr>
          <p:nvPr/>
        </p:nvSpPr>
        <p:spPr bwMode="auto">
          <a:xfrm>
            <a:off x="33075559" y="4310063"/>
            <a:ext cx="10358437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Discussion</a:t>
            </a:r>
          </a:p>
        </p:txBody>
      </p:sp>
      <p:sp>
        <p:nvSpPr>
          <p:cNvPr id="2067" name="Text Box 20"/>
          <p:cNvSpPr txBox="1">
            <a:spLocks noChangeArrowheads="1"/>
          </p:cNvSpPr>
          <p:nvPr/>
        </p:nvSpPr>
        <p:spPr bwMode="auto">
          <a:xfrm>
            <a:off x="33070797" y="5356225"/>
            <a:ext cx="9982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the template is only to get you started, and can be changed to suit your unique needs</a:t>
            </a:r>
          </a:p>
        </p:txBody>
      </p:sp>
      <p:sp>
        <p:nvSpPr>
          <p:cNvPr id="2068" name="Rectangle 21"/>
          <p:cNvSpPr>
            <a:spLocks noChangeArrowheads="1"/>
          </p:cNvSpPr>
          <p:nvPr/>
        </p:nvSpPr>
        <p:spPr bwMode="auto">
          <a:xfrm>
            <a:off x="33075559" y="12017375"/>
            <a:ext cx="10358437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Conclusion</a:t>
            </a:r>
          </a:p>
        </p:txBody>
      </p:sp>
      <p:sp>
        <p:nvSpPr>
          <p:cNvPr id="2069" name="Text Box 22"/>
          <p:cNvSpPr txBox="1">
            <a:spLocks noChangeArrowheads="1"/>
          </p:cNvSpPr>
          <p:nvPr/>
        </p:nvSpPr>
        <p:spPr bwMode="auto">
          <a:xfrm>
            <a:off x="33070797" y="13039725"/>
            <a:ext cx="9982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text here. Remember, the template is only to get you started, and can be changed to suit your unique needs</a:t>
            </a:r>
          </a:p>
        </p:txBody>
      </p:sp>
      <p:sp>
        <p:nvSpPr>
          <p:cNvPr id="2070" name="Rectangle 23"/>
          <p:cNvSpPr>
            <a:spLocks noChangeArrowheads="1"/>
          </p:cNvSpPr>
          <p:nvPr/>
        </p:nvSpPr>
        <p:spPr bwMode="auto">
          <a:xfrm>
            <a:off x="33075559" y="28541662"/>
            <a:ext cx="10358437" cy="784225"/>
          </a:xfrm>
          <a:prstGeom prst="rect">
            <a:avLst/>
          </a:prstGeom>
          <a:gradFill>
            <a:gsLst>
              <a:gs pos="5000">
                <a:schemeClr val="accent6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137160" tIns="68580" rIns="137160" bIns="68580" anchor="ctr"/>
          <a:lstStyle>
            <a:defPPr>
              <a:defRPr kern="1200" smtId="4294967295"/>
            </a:defPPr>
          </a:lstStyle>
          <a:p>
            <a:pPr defTabSz="4703763"/>
            <a:r>
              <a:rPr lang="en-US" sz="4800">
                <a:solidFill>
                  <a:schemeClr val="bg1"/>
                </a:solidFill>
                <a:sym typeface="Symbol" pitchFamily="18" charset="2"/>
              </a:rPr>
              <a:t></a:t>
            </a:r>
            <a:r>
              <a:rPr lang="en-US" sz="4800"/>
              <a:t> </a:t>
            </a:r>
            <a:r>
              <a:rPr lang="en-US" sz="5100">
                <a:solidFill>
                  <a:schemeClr val="bg1"/>
                </a:solidFill>
                <a:latin typeface="Trebuchet MS" pitchFamily="34" charset="0"/>
              </a:rPr>
              <a:t>Acknowledgements</a:t>
            </a:r>
          </a:p>
        </p:txBody>
      </p:sp>
      <p:sp>
        <p:nvSpPr>
          <p:cNvPr id="2071" name="Text Box 24"/>
          <p:cNvSpPr txBox="1">
            <a:spLocks noChangeArrowheads="1"/>
          </p:cNvSpPr>
          <p:nvPr/>
        </p:nvSpPr>
        <p:spPr bwMode="auto">
          <a:xfrm>
            <a:off x="33070797" y="29675138"/>
            <a:ext cx="998220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kern="1200" smtId="4294967295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pPr eaLnBrk="1" hangingPunct="1"/>
            <a:r>
              <a:rPr lang="en-US" sz="3400"/>
              <a:t>Insert your own information here. Remember, you can change the template colors to suit your own taste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-48492" y="31319788"/>
            <a:ext cx="43939693" cy="1598612"/>
            <a:chOff x="-48492" y="31702229"/>
            <a:chExt cx="49377600" cy="1216171"/>
          </a:xfrm>
        </p:grpSpPr>
        <p:sp>
          <p:nvSpPr>
            <p:cNvPr id="33" name="Rectangle 29"/>
            <p:cNvSpPr>
              <a:spLocks noChangeArrowheads="1"/>
            </p:cNvSpPr>
            <p:nvPr/>
          </p:nvSpPr>
          <p:spPr bwMode="auto">
            <a:xfrm>
              <a:off x="-48492" y="31799212"/>
              <a:ext cx="49377600" cy="1119187"/>
            </a:xfrm>
            <a:prstGeom prst="rect">
              <a:avLst/>
            </a:prstGeom>
            <a:gradFill>
              <a:gsLst>
                <a:gs pos="5000">
                  <a:schemeClr val="accent6">
                    <a:lumMod val="75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txBody>
            <a:bodyPr lIns="137160" tIns="68580" rIns="137160" bIns="68580" anchor="ctr"/>
            <a:lstStyle>
              <a:defPPr>
                <a:defRPr kern="1200" smtId="4294967295"/>
              </a:defPPr>
            </a:lstStyle>
            <a:p>
              <a:pPr defTabSz="4703763"/>
              <a:endParaRPr lang="en-US">
                <a:solidFill>
                  <a:schemeClr val="bg1"/>
                </a:solidFill>
                <a:sym typeface="Symbol" pitchFamily="18" charset="2"/>
              </a:endParaRPr>
            </a:p>
          </p:txBody>
        </p:sp>
        <p:sp>
          <p:nvSpPr>
            <p:cNvPr id="34" name="Rectangle 29"/>
            <p:cNvSpPr>
              <a:spLocks noChangeArrowheads="1"/>
            </p:cNvSpPr>
            <p:nvPr/>
          </p:nvSpPr>
          <p:spPr bwMode="auto">
            <a:xfrm>
              <a:off x="-48492" y="31702229"/>
              <a:ext cx="49377600" cy="1119187"/>
            </a:xfrm>
            <a:prstGeom prst="rect">
              <a:avLst/>
            </a:prstGeom>
            <a:noFill/>
            <a:ln>
              <a:noFill/>
            </a:ln>
          </p:spPr>
          <p:txBody>
            <a:bodyPr lIns="137160" tIns="68580" rIns="137160" bIns="68580" anchor="ctr"/>
            <a:lstStyle>
              <a:defPPr>
                <a:defRPr kern="1200" smtId="4294967295"/>
              </a:defPPr>
            </a:lstStyle>
            <a:p>
              <a:pPr defTabSz="4703763"/>
              <a:r>
                <a:rPr lang="en-US">
                  <a:solidFill>
                    <a:schemeClr val="bg1"/>
                  </a:solidFill>
                  <a:sym typeface="Symbol" pitchFamily="18" charset="2"/>
                </a:rPr>
                <a:t>                                    </a:t>
              </a:r>
            </a:p>
          </p:txBody>
        </p:sp>
      </p:grp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5.10.08"/>
  <p:tag name="AS_TITLE" val="Aspose.Slides for .NET 4.0"/>
  <p:tag name="AS_VERSION" val="15.8.1.0"/>
</p:tagLst>
</file>

<file path=ppt/theme/theme1.xml><?xml version="1.0" encoding="utf-8"?>
<a:theme xmlns:a="http://schemas.openxmlformats.org/drawingml/2006/main" name="Default Design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Default Desig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341</Words>
  <Application>Microsoft Office PowerPoint</Application>
  <PresentationFormat>Custom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Trebuchet MS</vt:lpstr>
      <vt:lpstr>Default Design</vt:lpstr>
      <vt:lpstr>PowerPoint Presentation</vt:lpstr>
    </vt:vector>
  </TitlesOfParts>
  <Company>Graphicsland/MAKESIGNS.COM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to create a scientific poster</dc:title>
  <dc:subject>Example Of A Sample Research Poster</dc:subject>
  <dc:creator>Graphicsland/MakeSigns.com</dc:creator>
  <cp:keywords>scientific, research, template, custom, poster, presentation, symposium, printing, PowerPoint, create, design, example, sample, download</cp:keywords>
  <dc:description>Download our scientific poster templates at no cost to you and get one step closer to making a great research poster.</dc:description>
  <cp:lastModifiedBy>Kristin Scott</cp:lastModifiedBy>
  <cp:revision>23</cp:revision>
  <dcterms:modified xsi:type="dcterms:W3CDTF">2021-09-01T14:46:52Z</dcterms:modified>
  <cp:category>scientific poster PowerPoint</cp:category>
</cp:coreProperties>
</file>